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6" r:id="rId10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3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7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1C3942C-5AEA-44B3-B84D-3C08D90144EF}" type="datetime1">
              <a:rPr lang="es-ES" sz="900" b="0" strike="noStrike" spc="-1">
                <a:solidFill>
                  <a:srgbClr val="8B8B8B"/>
                </a:solidFill>
                <a:latin typeface="Trebuchet MS"/>
              </a:rPr>
              <a:t>28/02/2020</a:t>
            </a:fld>
            <a:endParaRPr lang="es-ES" sz="900" b="0" strike="noStrike" spc="-1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/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86C52E7-5000-4A68-BBD0-4A8F34312F0F}" type="slidenum">
              <a:rPr lang="es-ES" sz="900" b="0" strike="noStrike" spc="-1">
                <a:solidFill>
                  <a:srgbClr val="90C226"/>
                </a:solidFill>
                <a:latin typeface="Trebuchet MS"/>
              </a:rPr>
              <a:t>‹Nº›</a:t>
            </a:fld>
            <a:endParaRPr lang="es-ES" sz="900" b="0" strike="noStrike" spc="-1"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Trebuchet MS"/>
              </a:rPr>
              <a:t>Pulse para editar el formato del texto de título</a:t>
            </a:r>
          </a:p>
        </p:txBody>
      </p:sp>
      <p:sp>
        <p:nvSpPr>
          <p:cNvPr id="15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Trebuchet MS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404040"/>
                </a:solidFill>
                <a:latin typeface="Trebuchet MS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Trebuchet MS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Trebuchet MS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/>
          <p:cNvPicPr/>
          <p:nvPr/>
        </p:nvPicPr>
        <p:blipFill>
          <a:blip r:embed="rId3"/>
          <a:srcRect l="40667" r="-2"/>
          <a:stretch/>
        </p:blipFill>
        <p:spPr>
          <a:xfrm>
            <a:off x="0" y="0"/>
            <a:ext cx="6095520" cy="6857640"/>
          </a:xfrm>
          <a:prstGeom prst="rect">
            <a:avLst/>
          </a:prstGeom>
          <a:ln>
            <a:noFill/>
          </a:ln>
        </p:spPr>
      </p:pic>
      <p:pic>
        <p:nvPicPr>
          <p:cNvPr id="53" name="Imagen 5"/>
          <p:cNvPicPr/>
          <p:nvPr/>
        </p:nvPicPr>
        <p:blipFill>
          <a:blip r:embed="rId4"/>
          <a:srcRect l="16941" r="23729"/>
          <a:stretch/>
        </p:blipFill>
        <p:spPr>
          <a:xfrm>
            <a:off x="6095880" y="0"/>
            <a:ext cx="6095520" cy="685764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 rot="1180200">
            <a:off x="156600" y="1643400"/>
            <a:ext cx="1153944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5400" b="1" strike="noStrike" spc="-1">
                <a:solidFill>
                  <a:srgbClr val="C42F1A"/>
                </a:solidFill>
                <a:latin typeface="Trebuchet MS"/>
              </a:rPr>
              <a:t>ANGEL CORELLA SOSTENIBLE</a:t>
            </a:r>
            <a:endParaRPr lang="es-ES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5400" b="1" strike="noStrike" spc="-1">
                <a:solidFill>
                  <a:srgbClr val="C42F1A"/>
                </a:solidFill>
                <a:latin typeface="Trebuchet MS"/>
              </a:rPr>
              <a:t>ES UN PROYECTO MEDIOAMBIENTAL</a:t>
            </a:r>
            <a:endParaRPr lang="es-ES" sz="5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1"/>
          <p:cNvPicPr/>
          <p:nvPr/>
        </p:nvPicPr>
        <p:blipFill>
          <a:blip r:embed="rId2"/>
          <a:stretch/>
        </p:blipFill>
        <p:spPr>
          <a:xfrm>
            <a:off x="2298960" y="3036240"/>
            <a:ext cx="6957720" cy="3386160"/>
          </a:xfrm>
          <a:prstGeom prst="rect">
            <a:avLst/>
          </a:prstGeom>
          <a:ln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618840" y="1070280"/>
            <a:ext cx="902916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0067B4"/>
                </a:solidFill>
                <a:latin typeface="Trebuchet MS"/>
              </a:rPr>
              <a:t>QUEREMOS FORMAR PARTE </a:t>
            </a:r>
            <a:endParaRPr lang="es-ES" sz="5400" b="0" strike="noStrike" spc="-1" dirty="0">
              <a:solidFill>
                <a:srgbClr val="0067B4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0067B4"/>
                </a:solidFill>
                <a:latin typeface="Trebuchet MS"/>
              </a:rPr>
              <a:t>DE ESTA RED</a:t>
            </a:r>
            <a:endParaRPr lang="es-ES" sz="5400" b="0" strike="noStrike" spc="-1" dirty="0">
              <a:solidFill>
                <a:srgbClr val="0067B4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n 5"/>
          <p:cNvPicPr/>
          <p:nvPr/>
        </p:nvPicPr>
        <p:blipFill>
          <a:blip r:embed="rId2"/>
          <a:stretch/>
        </p:blipFill>
        <p:spPr>
          <a:xfrm>
            <a:off x="3048120" y="0"/>
            <a:ext cx="6095520" cy="6857640"/>
          </a:xfrm>
          <a:prstGeom prst="rect">
            <a:avLst/>
          </a:prstGeom>
          <a:ln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1215360" y="1576800"/>
            <a:ext cx="9761040" cy="46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FF0000"/>
                </a:solidFill>
                <a:latin typeface="Trebuchet MS"/>
              </a:rPr>
              <a:t>ESPERAMOS…</a:t>
            </a:r>
            <a:endParaRPr lang="es-ES" sz="5400" b="0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5400" b="0" strike="noStrike" spc="-1" dirty="0">
              <a:solidFill>
                <a:srgbClr val="FF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FF0000"/>
                </a:solidFill>
                <a:latin typeface="Trebuchet MS"/>
              </a:rPr>
              <a:t>1.-  DINAMIZAR EL INSTITUTO</a:t>
            </a:r>
            <a:endParaRPr lang="es-ES" sz="3200" b="0" strike="noStrike" spc="-1" dirty="0">
              <a:solidFill>
                <a:srgbClr val="FF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FF0000"/>
                </a:solidFill>
                <a:latin typeface="Trebuchet MS"/>
              </a:rPr>
              <a:t> REALIZANDO PROYECTOS DE ACCIÓN AMBIENTAL .</a:t>
            </a:r>
            <a:endParaRPr lang="es-ES" sz="3200" b="0" strike="noStrike" spc="-1" dirty="0">
              <a:solidFill>
                <a:srgbClr val="FF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3200" b="0" strike="noStrike" spc="-1" dirty="0">
              <a:solidFill>
                <a:srgbClr val="FF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FF0000"/>
                </a:solidFill>
                <a:latin typeface="Trebuchet MS"/>
              </a:rPr>
              <a:t>2.- PROMOVER LA SOSTENIBILIDAD </a:t>
            </a:r>
            <a:endParaRPr lang="es-ES" sz="3200" b="0" strike="noStrike" spc="-1" dirty="0">
              <a:solidFill>
                <a:srgbClr val="FF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FF0000"/>
                </a:solidFill>
                <a:latin typeface="Trebuchet MS"/>
              </a:rPr>
              <a:t>Y LA CALIDAD AMBIENTAL EN NUESTRO CENTRO Y </a:t>
            </a:r>
            <a:endParaRPr lang="es-ES" sz="3200" b="0" strike="noStrike" spc="-1" dirty="0">
              <a:solidFill>
                <a:srgbClr val="FF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FF0000"/>
                </a:solidFill>
                <a:latin typeface="Trebuchet MS"/>
              </a:rPr>
              <a:t>EN EL ENTORNO. </a:t>
            </a:r>
            <a:endParaRPr lang="es-ES" sz="32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3"/>
          <p:cNvPicPr/>
          <p:nvPr/>
        </p:nvPicPr>
        <p:blipFill>
          <a:blip r:embed="rId2"/>
          <a:srcRect l="40667" r="-2"/>
          <a:stretch/>
        </p:blipFill>
        <p:spPr>
          <a:xfrm>
            <a:off x="0" y="0"/>
            <a:ext cx="6095520" cy="6857640"/>
          </a:xfrm>
          <a:prstGeom prst="rect">
            <a:avLst/>
          </a:prstGeom>
          <a:ln>
            <a:noFill/>
          </a:ln>
        </p:spPr>
      </p:pic>
      <p:pic>
        <p:nvPicPr>
          <p:cNvPr id="60" name="Imagen 5"/>
          <p:cNvPicPr/>
          <p:nvPr/>
        </p:nvPicPr>
        <p:blipFill>
          <a:blip r:embed="rId3"/>
          <a:srcRect l="16941" r="23729"/>
          <a:stretch/>
        </p:blipFill>
        <p:spPr>
          <a:xfrm>
            <a:off x="6095880" y="0"/>
            <a:ext cx="6095520" cy="685764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 rot="1180200">
            <a:off x="660960" y="1721520"/>
            <a:ext cx="10708560" cy="338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4800" b="1" strike="noStrike" spc="-1" dirty="0" smtClean="0">
                <a:solidFill>
                  <a:srgbClr val="00B0F0"/>
                </a:solidFill>
                <a:latin typeface="Trebuchet MS"/>
              </a:rPr>
              <a:t>LA PRIMERA FASE DE NUESTRO PROYECTO</a:t>
            </a:r>
            <a:endParaRPr lang="es-ES" sz="4800" b="0" strike="noStrike" spc="-1" dirty="0">
              <a:solidFill>
                <a:srgbClr val="00B0F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4800" b="1" strike="noStrike" spc="-1" dirty="0">
                <a:solidFill>
                  <a:srgbClr val="00B0F0"/>
                </a:solidFill>
                <a:latin typeface="Trebuchet MS"/>
              </a:rPr>
              <a:t>CONSISTE EN SEPARAR </a:t>
            </a:r>
            <a:endParaRPr lang="es-ES" sz="4800" b="0" strike="noStrike" spc="-1" dirty="0">
              <a:solidFill>
                <a:srgbClr val="00B0F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4800" b="1" strike="noStrike" spc="-1" dirty="0">
                <a:solidFill>
                  <a:srgbClr val="00B0F0"/>
                </a:solidFill>
                <a:latin typeface="Trebuchet MS"/>
              </a:rPr>
              <a:t>ADECUADEMANTE LOS RESIDUOS</a:t>
            </a:r>
            <a:endParaRPr lang="es-ES" sz="4800" b="0" strike="noStrike" spc="-1" dirty="0">
              <a:solidFill>
                <a:srgbClr val="00B0F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4800" b="1" strike="noStrike" spc="-1" dirty="0">
                <a:solidFill>
                  <a:srgbClr val="00B0F0"/>
                </a:solidFill>
                <a:latin typeface="Trebuchet MS"/>
              </a:rPr>
              <a:t>EN EL INSTITUTO</a:t>
            </a:r>
            <a:endParaRPr lang="es-ES" sz="4800" b="0" strike="noStrike" spc="-1" dirty="0">
              <a:solidFill>
                <a:srgbClr val="00B0F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2"/>
          <p:cNvPicPr/>
          <p:nvPr/>
        </p:nvPicPr>
        <p:blipFill>
          <a:blip r:embed="rId2"/>
          <a:stretch/>
        </p:blipFill>
        <p:spPr>
          <a:xfrm>
            <a:off x="1182899" y="0"/>
            <a:ext cx="10282269" cy="6840637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1925760" y="3565357"/>
            <a:ext cx="834048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FFC000"/>
                </a:solidFill>
                <a:latin typeface="Trebuchet MS"/>
              </a:rPr>
              <a:t>SI QUIERES IMPLICARTE….</a:t>
            </a:r>
            <a:endParaRPr lang="es-ES" sz="5400" b="0" strike="noStrike" spc="-1" dirty="0">
              <a:solidFill>
                <a:srgbClr val="FFC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FFC000"/>
                </a:solidFill>
                <a:latin typeface="Trebuchet MS"/>
              </a:rPr>
              <a:t>PUEDES….</a:t>
            </a:r>
            <a:endParaRPr lang="es-ES" sz="5400" b="0" strike="noStrike" spc="-1" dirty="0">
              <a:solidFill>
                <a:srgbClr val="FFC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n 2"/>
          <p:cNvPicPr/>
          <p:nvPr/>
        </p:nvPicPr>
        <p:blipFill>
          <a:blip r:embed="rId2"/>
          <a:stretch/>
        </p:blipFill>
        <p:spPr>
          <a:xfrm>
            <a:off x="0" y="-1"/>
            <a:ext cx="10282269" cy="6840637"/>
          </a:xfrm>
          <a:prstGeom prst="rect">
            <a:avLst/>
          </a:prstGeom>
          <a:ln>
            <a:noFill/>
          </a:ln>
        </p:spPr>
      </p:pic>
      <p:sp>
        <p:nvSpPr>
          <p:cNvPr id="63" name="CustomShape 1"/>
          <p:cNvSpPr/>
          <p:nvPr/>
        </p:nvSpPr>
        <p:spPr>
          <a:xfrm>
            <a:off x="1613526" y="744098"/>
            <a:ext cx="834048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4400" b="1" strike="noStrike" spc="-1" dirty="0" smtClean="0">
                <a:solidFill>
                  <a:srgbClr val="FFC000"/>
                </a:solidFill>
                <a:latin typeface="Trebuchet MS"/>
              </a:rPr>
              <a:t>LA COMISIÓN MEDIOAMBIENTAL ESTÁ </a:t>
            </a:r>
          </a:p>
          <a:p>
            <a:pPr algn="ctr">
              <a:lnSpc>
                <a:spcPct val="100000"/>
              </a:lnSpc>
            </a:pPr>
            <a:r>
              <a:rPr lang="es-ES" sz="4400" b="1" strike="noStrike" spc="-1" dirty="0" smtClean="0">
                <a:solidFill>
                  <a:srgbClr val="FFC000"/>
                </a:solidFill>
                <a:latin typeface="Trebuchet MS"/>
              </a:rPr>
              <a:t>COMPUESTA POR REPRESENTANTES DE </a:t>
            </a:r>
          </a:p>
          <a:p>
            <a:pPr algn="ctr">
              <a:lnSpc>
                <a:spcPct val="100000"/>
              </a:lnSpc>
            </a:pPr>
            <a:r>
              <a:rPr lang="es-ES" sz="4400" b="1" strike="noStrike" spc="-1" dirty="0" smtClean="0">
                <a:solidFill>
                  <a:srgbClr val="FFC000"/>
                </a:solidFill>
                <a:latin typeface="Trebuchet MS"/>
              </a:rPr>
              <a:t>TODOS LOS ESTAMENTOS DEL INSTITUTO</a:t>
            </a:r>
          </a:p>
          <a:p>
            <a:pPr algn="ctr">
              <a:lnSpc>
                <a:spcPct val="100000"/>
              </a:lnSpc>
            </a:pPr>
            <a:r>
              <a:rPr lang="es-ES" sz="4000" b="1" spc="-1" dirty="0" smtClean="0">
                <a:solidFill>
                  <a:srgbClr val="FFC000"/>
                </a:solidFill>
                <a:latin typeface="Trebuchet MS"/>
              </a:rPr>
              <a:t>(Profesores, alumnos, representantes del AMPA </a:t>
            </a:r>
          </a:p>
          <a:p>
            <a:pPr algn="ctr">
              <a:lnSpc>
                <a:spcPct val="100000"/>
              </a:lnSpc>
            </a:pPr>
            <a:r>
              <a:rPr lang="es-ES" sz="4000" b="1" spc="-1" dirty="0" smtClean="0">
                <a:solidFill>
                  <a:srgbClr val="FFC000"/>
                </a:solidFill>
                <a:latin typeface="Trebuchet MS"/>
              </a:rPr>
              <a:t>y del personal no docente)</a:t>
            </a:r>
            <a:endParaRPr lang="es-ES" sz="4000" b="1" strike="noStrike" spc="-1" dirty="0" smtClean="0">
              <a:solidFill>
                <a:srgbClr val="FFC000"/>
              </a:solidFill>
              <a:latin typeface="Trebuchet MS"/>
            </a:endParaRPr>
          </a:p>
          <a:p>
            <a:pPr algn="ctr">
              <a:lnSpc>
                <a:spcPct val="100000"/>
              </a:lnSpc>
            </a:pPr>
            <a:r>
              <a:rPr lang="es-ES" sz="4000" b="1" strike="noStrike" spc="-1" dirty="0" smtClean="0">
                <a:solidFill>
                  <a:srgbClr val="FFC000"/>
                </a:solidFill>
                <a:latin typeface="Trebuchet MS"/>
              </a:rPr>
              <a:t> </a:t>
            </a:r>
            <a:endParaRPr lang="es-ES" sz="4000" b="0" strike="noStrike" spc="-1" dirty="0">
              <a:solidFill>
                <a:srgbClr val="FFC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5223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n 1"/>
          <p:cNvPicPr/>
          <p:nvPr/>
        </p:nvPicPr>
        <p:blipFill>
          <a:blip r:embed="rId2"/>
          <a:stretch/>
        </p:blipFill>
        <p:spPr>
          <a:xfrm>
            <a:off x="3048120" y="0"/>
            <a:ext cx="6095520" cy="6857640"/>
          </a:xfrm>
          <a:prstGeom prst="rect">
            <a:avLst/>
          </a:prstGeom>
          <a:ln>
            <a:noFill/>
          </a:ln>
        </p:spPr>
      </p:pic>
      <p:sp>
        <p:nvSpPr>
          <p:cNvPr id="65" name="CustomShape 1"/>
          <p:cNvSpPr/>
          <p:nvPr/>
        </p:nvSpPr>
        <p:spPr>
          <a:xfrm>
            <a:off x="836640" y="460800"/>
            <a:ext cx="10131120" cy="173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5400" b="1" strike="noStrike" spc="-1" dirty="0" smtClean="0">
                <a:solidFill>
                  <a:srgbClr val="B7E996"/>
                </a:solidFill>
                <a:latin typeface="Trebuchet MS"/>
              </a:rPr>
              <a:t>LOS PROFESORES</a:t>
            </a:r>
            <a:endParaRPr lang="es-ES" sz="5400" b="0" strike="noStrike" spc="-1" dirty="0"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431640" y="2872440"/>
            <a:ext cx="5204880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Trebuchet MS"/>
              </a:rPr>
              <a:t>Puedes contactar  con los profesores implicados: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000000"/>
                </a:solidFill>
                <a:latin typeface="Trebuchet MS"/>
              </a:rPr>
              <a:t>Ana Gómez (directora)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Trebuchet MS"/>
              </a:rPr>
              <a:t>Belén </a:t>
            </a:r>
            <a:r>
              <a:rPr lang="es-ES" sz="1800" b="0" strike="noStrike" spc="-1" dirty="0" smtClean="0">
                <a:solidFill>
                  <a:srgbClr val="000000"/>
                </a:solidFill>
                <a:latin typeface="Trebuchet MS"/>
              </a:rPr>
              <a:t>Díez (coordinadora)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Trebuchet MS"/>
              </a:rPr>
              <a:t>Beatriz López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Trebuchet MS"/>
              </a:rPr>
              <a:t>Carmen Gentil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 smtClean="0">
                <a:solidFill>
                  <a:srgbClr val="000000"/>
                </a:solidFill>
                <a:latin typeface="Trebuchet MS"/>
              </a:rPr>
              <a:t>Sonia </a:t>
            </a:r>
            <a:r>
              <a:rPr lang="es-ES" sz="1800" b="0" strike="noStrike" spc="-1" dirty="0">
                <a:solidFill>
                  <a:srgbClr val="000000"/>
                </a:solidFill>
                <a:latin typeface="Trebuchet MS"/>
              </a:rPr>
              <a:t>Cardenal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Trebuchet MS"/>
              </a:rPr>
              <a:t>Oscar Dulce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 dirty="0">
                <a:solidFill>
                  <a:srgbClr val="000000"/>
                </a:solidFill>
                <a:latin typeface="Trebuchet MS"/>
              </a:rPr>
              <a:t>Ana Gutiérrez</a:t>
            </a:r>
            <a:endParaRPr lang="es-E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1"/>
          <p:cNvPicPr/>
          <p:nvPr/>
        </p:nvPicPr>
        <p:blipFill>
          <a:blip r:embed="rId2"/>
          <a:stretch/>
        </p:blipFill>
        <p:spPr>
          <a:xfrm>
            <a:off x="6095880" y="0"/>
            <a:ext cx="6095520" cy="6857640"/>
          </a:xfrm>
          <a:prstGeom prst="rect">
            <a:avLst/>
          </a:prstGeom>
          <a:ln>
            <a:noFill/>
          </a:ln>
        </p:spPr>
      </p:pic>
      <p:pic>
        <p:nvPicPr>
          <p:cNvPr id="68" name="Imagen 2"/>
          <p:cNvPicPr/>
          <p:nvPr/>
        </p:nvPicPr>
        <p:blipFill>
          <a:blip r:embed="rId3"/>
          <a:stretch/>
        </p:blipFill>
        <p:spPr>
          <a:xfrm>
            <a:off x="0" y="0"/>
            <a:ext cx="6095520" cy="685764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2363400" y="729720"/>
            <a:ext cx="7874280" cy="585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00B0F0"/>
                </a:solidFill>
                <a:latin typeface="Trebuchet MS"/>
              </a:rPr>
              <a:t>Y PARTICIPAR </a:t>
            </a:r>
            <a:endParaRPr lang="es-ES" sz="5400" b="0" strike="noStrike" spc="-1" dirty="0">
              <a:solidFill>
                <a:srgbClr val="00B0F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00B0F0"/>
                </a:solidFill>
                <a:latin typeface="Trebuchet MS"/>
              </a:rPr>
              <a:t>EN LA ASAMBLEA VERDE</a:t>
            </a:r>
            <a:endParaRPr lang="es-ES" sz="5400" b="0" strike="noStrike" spc="-1" dirty="0">
              <a:solidFill>
                <a:srgbClr val="00B0F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00B0F0"/>
                </a:solidFill>
                <a:latin typeface="Trebuchet MS"/>
              </a:rPr>
              <a:t> DE ALUMNOS</a:t>
            </a:r>
            <a:endParaRPr lang="es-ES" sz="5400" b="0" strike="noStrike" spc="-1" dirty="0">
              <a:solidFill>
                <a:srgbClr val="00B0F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262626"/>
                </a:solidFill>
                <a:latin typeface="Trebuchet MS"/>
              </a:rPr>
              <a:t>AULA 208, </a:t>
            </a:r>
            <a:endParaRPr lang="es-ES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262626"/>
                </a:solidFill>
                <a:latin typeface="Trebuchet MS"/>
              </a:rPr>
              <a:t>LOS JUEVES, </a:t>
            </a:r>
            <a:endParaRPr lang="es-ES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5400" b="1" strike="noStrike" spc="-1" dirty="0">
                <a:solidFill>
                  <a:srgbClr val="262626"/>
                </a:solidFill>
                <a:latin typeface="Trebuchet MS"/>
              </a:rPr>
              <a:t>EN EL RECREO</a:t>
            </a:r>
            <a:endParaRPr lang="es-ES" sz="5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1"/>
          <p:cNvPicPr/>
          <p:nvPr/>
        </p:nvPicPr>
        <p:blipFill>
          <a:blip r:embed="rId2"/>
          <a:stretch/>
        </p:blipFill>
        <p:spPr>
          <a:xfrm>
            <a:off x="6095880" y="0"/>
            <a:ext cx="6095520" cy="6857640"/>
          </a:xfrm>
          <a:prstGeom prst="rect">
            <a:avLst/>
          </a:prstGeom>
          <a:ln>
            <a:noFill/>
          </a:ln>
        </p:spPr>
      </p:pic>
      <p:pic>
        <p:nvPicPr>
          <p:cNvPr id="68" name="Imagen 2"/>
          <p:cNvPicPr/>
          <p:nvPr/>
        </p:nvPicPr>
        <p:blipFill>
          <a:blip r:embed="rId3"/>
          <a:stretch/>
        </p:blipFill>
        <p:spPr>
          <a:xfrm>
            <a:off x="0" y="0"/>
            <a:ext cx="6095520" cy="6857640"/>
          </a:xfrm>
          <a:prstGeom prst="rect">
            <a:avLst/>
          </a:prstGeom>
          <a:ln>
            <a:noFill/>
          </a:ln>
        </p:spPr>
      </p:pic>
      <p:sp>
        <p:nvSpPr>
          <p:cNvPr id="69" name="CustomShape 1"/>
          <p:cNvSpPr/>
          <p:nvPr/>
        </p:nvSpPr>
        <p:spPr>
          <a:xfrm>
            <a:off x="2363400" y="729720"/>
            <a:ext cx="7874280" cy="585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es-ES" sz="5400" b="1" strike="noStrike" spc="-1" dirty="0" smtClean="0">
                <a:solidFill>
                  <a:srgbClr val="00B0F0"/>
                </a:solidFill>
                <a:latin typeface="Trebuchet MS"/>
              </a:rPr>
              <a:t>TU PUEDES TRANSFORMAR EL MUNDO</a:t>
            </a:r>
            <a:endParaRPr lang="es-ES" sz="5400" b="0" strike="noStrike" spc="-1" dirty="0">
              <a:solidFill>
                <a:srgbClr val="00B0F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5400" b="1" strike="noStrike" spc="-1" dirty="0" smtClean="0">
                <a:solidFill>
                  <a:srgbClr val="262626"/>
                </a:solidFill>
                <a:latin typeface="Trebuchet MS"/>
              </a:rPr>
              <a:t>CONTAMOS CONTIGO</a:t>
            </a:r>
            <a:endParaRPr lang="es-ES" sz="5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8316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147</Words>
  <Application>Microsoft Office PowerPoint</Application>
  <PresentationFormat>Personalizado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Prof 04</dc:creator>
  <dc:description/>
  <cp:lastModifiedBy>pc</cp:lastModifiedBy>
  <cp:revision>13</cp:revision>
  <dcterms:created xsi:type="dcterms:W3CDTF">2019-11-19T11:22:41Z</dcterms:created>
  <dcterms:modified xsi:type="dcterms:W3CDTF">2020-02-28T20:25:12Z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